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AAB2973-FA17-4AA7-A643-A86E4EC0E652}" v="1" dt="2023-03-25T12:08:10.31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phane ROBERT" userId="d03302c7-c52b-423e-aeac-888b806451a4" providerId="ADAL" clId="{DAAB2973-FA17-4AA7-A643-A86E4EC0E652}"/>
    <pc:docChg chg="custSel addSld modSld">
      <pc:chgData name="Stephane ROBERT" userId="d03302c7-c52b-423e-aeac-888b806451a4" providerId="ADAL" clId="{DAAB2973-FA17-4AA7-A643-A86E4EC0E652}" dt="2023-03-25T12:10:48.300" v="98" actId="113"/>
      <pc:docMkLst>
        <pc:docMk/>
      </pc:docMkLst>
      <pc:sldChg chg="addSp delSp modSp new mod modClrScheme chgLayout">
        <pc:chgData name="Stephane ROBERT" userId="d03302c7-c52b-423e-aeac-888b806451a4" providerId="ADAL" clId="{DAAB2973-FA17-4AA7-A643-A86E4EC0E652}" dt="2023-03-25T12:10:48.300" v="98" actId="113"/>
        <pc:sldMkLst>
          <pc:docMk/>
          <pc:sldMk cId="2180142416" sldId="256"/>
        </pc:sldMkLst>
        <pc:spChg chg="del mod ord">
          <ac:chgData name="Stephane ROBERT" userId="d03302c7-c52b-423e-aeac-888b806451a4" providerId="ADAL" clId="{DAAB2973-FA17-4AA7-A643-A86E4EC0E652}" dt="2023-03-25T12:07:31.770" v="1" actId="700"/>
          <ac:spMkLst>
            <pc:docMk/>
            <pc:sldMk cId="2180142416" sldId="256"/>
            <ac:spMk id="2" creationId="{CA101ED0-1690-8B12-3DE2-0F200B97E7B1}"/>
          </ac:spMkLst>
        </pc:spChg>
        <pc:spChg chg="del mod ord">
          <ac:chgData name="Stephane ROBERT" userId="d03302c7-c52b-423e-aeac-888b806451a4" providerId="ADAL" clId="{DAAB2973-FA17-4AA7-A643-A86E4EC0E652}" dt="2023-03-25T12:07:31.770" v="1" actId="700"/>
          <ac:spMkLst>
            <pc:docMk/>
            <pc:sldMk cId="2180142416" sldId="256"/>
            <ac:spMk id="3" creationId="{D767D5BC-3BBC-8A6A-3ED6-6F4AA77270BA}"/>
          </ac:spMkLst>
        </pc:spChg>
        <pc:spChg chg="add mod ord">
          <ac:chgData name="Stephane ROBERT" userId="d03302c7-c52b-423e-aeac-888b806451a4" providerId="ADAL" clId="{DAAB2973-FA17-4AA7-A643-A86E4EC0E652}" dt="2023-03-25T12:10:48.300" v="98" actId="113"/>
          <ac:spMkLst>
            <pc:docMk/>
            <pc:sldMk cId="2180142416" sldId="256"/>
            <ac:spMk id="4" creationId="{E5233A45-6407-D5B0-3E0E-DA0E1084C391}"/>
          </ac:spMkLst>
        </pc:spChg>
        <pc:spChg chg="add del mod ord">
          <ac:chgData name="Stephane ROBERT" userId="d03302c7-c52b-423e-aeac-888b806451a4" providerId="ADAL" clId="{DAAB2973-FA17-4AA7-A643-A86E4EC0E652}" dt="2023-03-25T12:07:35.031" v="2" actId="478"/>
          <ac:spMkLst>
            <pc:docMk/>
            <pc:sldMk cId="2180142416" sldId="256"/>
            <ac:spMk id="5" creationId="{08F5470F-D54F-8EA3-C358-77321E768607}"/>
          </ac:spMkLst>
        </pc:spChg>
        <pc:picChg chg="add mod">
          <ac:chgData name="Stephane ROBERT" userId="d03302c7-c52b-423e-aeac-888b806451a4" providerId="ADAL" clId="{DAAB2973-FA17-4AA7-A643-A86E4EC0E652}" dt="2023-03-25T12:08:17.757" v="7" actId="1076"/>
          <ac:picMkLst>
            <pc:docMk/>
            <pc:sldMk cId="2180142416" sldId="256"/>
            <ac:picMk id="7" creationId="{05915800-9A9E-E7CA-E321-5CCCDFFF3248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F9AAE3E-592D-BAF2-D640-8FAF29E3E0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F3C1286-5545-9A5A-861D-2BC1A2AA6B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468EBAF-ED11-F6E5-2EBB-3FC038EAB7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BA0BE-FEAF-4D1B-8F05-F3272DEC1857}" type="datetimeFigureOut">
              <a:rPr lang="fr-FR" smtClean="0"/>
              <a:t>25/03/2023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72595C4-3707-C37F-1749-28F1EAD77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C29DE8B-E3AF-10D4-2C28-49493A963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F183B-7977-4968-88CB-DA96B74C36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8629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9BE16A4-967D-4781-1771-96216BDAB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DF0DD84-BF3F-1F8C-AF6A-6A51E139FC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25D0DDB-F14B-07EC-09CA-446E178E2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BA0BE-FEAF-4D1B-8F05-F3272DEC1857}" type="datetimeFigureOut">
              <a:rPr lang="fr-FR" smtClean="0"/>
              <a:t>25/03/2023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4B6900D-B5A0-D2CD-44A3-89D714463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E31FBA3-0481-59AF-089F-C6B065E756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F183B-7977-4968-88CB-DA96B74C36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0163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9492825-AB2D-4492-DB44-B69211FBD9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1AB1E04-B7B8-7541-E2E6-605059D7FA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B5DA73F-F254-AE8B-13C5-36266862B3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BA0BE-FEAF-4D1B-8F05-F3272DEC1857}" type="datetimeFigureOut">
              <a:rPr lang="fr-FR" smtClean="0"/>
              <a:t>25/03/2023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AEC5B71-5D53-E53D-C0FB-985F132C0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038F199-F821-11D8-CB69-0A51CFC42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F183B-7977-4968-88CB-DA96B74C36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3041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5D94742-1133-AE3E-7E98-658B623D2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90284CA-9DCF-94CC-1CB2-260CF5FC6F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4FFC14E-7021-7D95-BFBF-E44CFE6E7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BA0BE-FEAF-4D1B-8F05-F3272DEC1857}" type="datetimeFigureOut">
              <a:rPr lang="fr-FR" smtClean="0"/>
              <a:t>25/03/2023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0BFD048-AC96-0AC7-B907-F464537A65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F12639E-A196-82C6-7B8B-151C669FD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F183B-7977-4968-88CB-DA96B74C36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1812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CE3A82D-EB64-7020-4D2F-DA2FD6F342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48F5137-24F7-611B-49F9-31FFA7AAE7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443C8B6-0393-3FFD-3C47-E183B2771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BA0BE-FEAF-4D1B-8F05-F3272DEC1857}" type="datetimeFigureOut">
              <a:rPr lang="fr-FR" smtClean="0"/>
              <a:t>25/03/2023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1FC9F77-CDAA-0EC2-4BE2-813496928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C3D8B89-D3BA-67E1-7A5E-B940BD115F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F183B-7977-4968-88CB-DA96B74C36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0230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B772D85-DF55-B629-31B0-D4EFCC865B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A66F398-C796-7A10-BEB7-4B610321F7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500A5FD-5F94-E65E-CDF2-9251EE9528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89FBBAF-6DD2-61D2-1ACC-A67C53E8EC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BA0BE-FEAF-4D1B-8F05-F3272DEC1857}" type="datetimeFigureOut">
              <a:rPr lang="fr-FR" smtClean="0"/>
              <a:t>25/03/2023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5953F80-CAA0-6F0E-8A90-95456336C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9CCB49C-6F88-08D9-0991-9695CEFD2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F183B-7977-4968-88CB-DA96B74C36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7336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5C4714C-69A5-3DA9-77E7-F42F93C832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F49E1E6-8BD7-D47A-E98A-EB82B6CFC3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3370453-A0D6-C8F3-8C6C-5F20ABC95D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08EED81-28EA-0FCE-925E-9029088263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7C12158B-50C4-E3AC-712E-E96CD4EC0C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BB177D62-820E-F8FC-AB20-144737ED69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BA0BE-FEAF-4D1B-8F05-F3272DEC1857}" type="datetimeFigureOut">
              <a:rPr lang="fr-FR" smtClean="0"/>
              <a:t>25/03/2023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C73C75DE-BCB6-5218-8ED5-C32785FDE0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B444FC6A-D159-FD38-5833-105092A13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F183B-7977-4968-88CB-DA96B74C36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8606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72204F6-18FD-B0D3-6C9D-2181F3BDE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7C07ED4-2076-E080-6F3C-EDD093FAA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BA0BE-FEAF-4D1B-8F05-F3272DEC1857}" type="datetimeFigureOut">
              <a:rPr lang="fr-FR" smtClean="0"/>
              <a:t>25/03/2023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139088D-0D55-6C17-078B-7EB494935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4EF70984-AA08-A338-29B5-90E87CDF14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F183B-7977-4968-88CB-DA96B74C36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2576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D5700EE5-F807-D1DE-3235-2EF2770185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BA0BE-FEAF-4D1B-8F05-F3272DEC1857}" type="datetimeFigureOut">
              <a:rPr lang="fr-FR" smtClean="0"/>
              <a:t>25/03/2023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14A14C13-5259-0C73-C4D7-B990CCFA6C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10FD667-44AE-ADFB-4A2C-70205F2D3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F183B-7977-4968-88CB-DA96B74C36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4853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A035E7-729A-9D8A-8AFC-32E8014DB4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69E23E3-2CF0-73FF-E325-BE11BC2F24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000AEDB-DBBA-9239-BF13-349A609CC9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88E6364-D296-9717-6C2A-E24403DF8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BA0BE-FEAF-4D1B-8F05-F3272DEC1857}" type="datetimeFigureOut">
              <a:rPr lang="fr-FR" smtClean="0"/>
              <a:t>25/03/2023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E8CD863-D22F-3495-79CC-EF98FCFE10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A69A0FD-B4B3-5744-BB6B-0DB1D0D6EE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F183B-7977-4968-88CB-DA96B74C36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9828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947AE44-3B31-7B98-FB46-8373A65CD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0D3E8AB4-786A-7388-23AB-0DB903D2BD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67DBB89-74D0-7AE6-0D8B-13EE785E02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0D7C62A-8C89-5C20-8DF3-A04F646A8C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BA0BE-FEAF-4D1B-8F05-F3272DEC1857}" type="datetimeFigureOut">
              <a:rPr lang="fr-FR" smtClean="0"/>
              <a:t>25/03/2023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B1CC91B-B975-3A0D-2C7D-1D9392FF76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F3E252A-335E-14B1-C42E-1EB6E39DD5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F183B-7977-4968-88CB-DA96B74C36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2939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33CBD866-ABB0-0F32-A2EA-D1CF9357E5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2F48519-1F65-F9EE-EDDE-A158344368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2626291-4183-EF3F-8CA1-AC1C4088DE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6BA0BE-FEAF-4D1B-8F05-F3272DEC1857}" type="datetimeFigureOut">
              <a:rPr lang="fr-FR" smtClean="0"/>
              <a:t>25/03/2023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3FBCF60-8814-DDD0-C2B6-518878160A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28B0775-A939-80AE-E800-32F43EE368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EF183B-7977-4968-88CB-DA96B74C36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7318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 descr="Une image contenant carte&#10;&#10;Description générée automatiquement">
            <a:extLst>
              <a:ext uri="{FF2B5EF4-FFF2-40B4-BE49-F238E27FC236}">
                <a16:creationId xmlns:a16="http://schemas.microsoft.com/office/drawing/2014/main" id="{05915800-9A9E-E7CA-E321-5CCCDFFF32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2650" y="1690688"/>
            <a:ext cx="6700237" cy="4846245"/>
          </a:xfrm>
          <a:prstGeom prst="rect">
            <a:avLst/>
          </a:prstGeom>
        </p:spPr>
      </p:pic>
      <p:sp>
        <p:nvSpPr>
          <p:cNvPr id="4" name="Titre 3">
            <a:extLst>
              <a:ext uri="{FF2B5EF4-FFF2-40B4-BE49-F238E27FC236}">
                <a16:creationId xmlns:a16="http://schemas.microsoft.com/office/drawing/2014/main" id="{E5233A45-6407-D5B0-3E0E-DA0E1084C3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2739" y="1290410"/>
            <a:ext cx="5900057" cy="1325563"/>
          </a:xfrm>
        </p:spPr>
        <p:txBody>
          <a:bodyPr>
            <a:normAutofit/>
          </a:bodyPr>
          <a:lstStyle/>
          <a:p>
            <a:r>
              <a:rPr lang="fr-FR" sz="3600" dirty="0"/>
              <a:t>Carte du moustique tigre 2023</a:t>
            </a:r>
            <a:br>
              <a:rPr lang="fr-FR" sz="3600" dirty="0"/>
            </a:br>
            <a:r>
              <a:rPr lang="fr-FR" sz="1800" b="1" dirty="0"/>
              <a:t>Vigilance moustiques.com</a:t>
            </a:r>
          </a:p>
        </p:txBody>
      </p:sp>
    </p:spTree>
    <p:extLst>
      <p:ext uri="{BB962C8B-B14F-4D97-AF65-F5344CB8AC3E}">
        <p14:creationId xmlns:p14="http://schemas.microsoft.com/office/powerpoint/2010/main" val="218014241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10</Words>
  <Application>Microsoft Office PowerPoint</Application>
  <PresentationFormat>Grand écran</PresentationFormat>
  <Paragraphs>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Carte du moustique tigre 2023 Vigilance moustiques.com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Carte du moustique tigre 2023 Vigilance moustiques.com</dc:title>
  <dc:creator>Stephane ROBERT</dc:creator>
  <cp:lastModifiedBy>Stephane ROBERT</cp:lastModifiedBy>
  <cp:revision>1</cp:revision>
  <dcterms:created xsi:type="dcterms:W3CDTF">2023-03-25T12:07:13Z</dcterms:created>
  <dcterms:modified xsi:type="dcterms:W3CDTF">2023-03-25T12:10:52Z</dcterms:modified>
</cp:coreProperties>
</file>